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5346700" cy="377983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20" d="100"/>
          <a:sy n="220" d="100"/>
        </p:scale>
        <p:origin x="1951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2261F-7853-4DCB-8F5C-BD4B630D27C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147A157-1B9C-4DF3-9BE9-238B7A982F8E}">
      <dgm:prSet phldrT="[文字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sz="1400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rPr>
            <a:t>兌換</a:t>
          </a:r>
          <a:endParaRPr lang="en-US" altLang="zh-TW" sz="1400" dirty="0">
            <a:solidFill>
              <a:srgbClr val="FF0000"/>
            </a:solidFill>
            <a:latin typeface="華康雅宋體" panose="02020909000000000000" pitchFamily="49" charset="-120"/>
            <a:ea typeface="華康雅宋體" panose="02020909000000000000" pitchFamily="49" charset="-120"/>
          </a:endParaRPr>
        </a:p>
        <a:p>
          <a:r>
            <a:rPr lang="zh-TW" altLang="en-US" sz="1400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rPr>
            <a:t>紀念品</a:t>
          </a:r>
        </a:p>
      </dgm:t>
    </dgm:pt>
    <dgm:pt modelId="{8138DC22-4283-4C6A-9056-A3EDBE1EC245}" type="parTrans" cxnId="{EE88AA1E-0D36-4001-8A77-B016A0A295C4}">
      <dgm:prSet/>
      <dgm:spPr/>
      <dgm:t>
        <a:bodyPr/>
        <a:lstStyle/>
        <a:p>
          <a:endParaRPr lang="zh-TW" altLang="en-US"/>
        </a:p>
      </dgm:t>
    </dgm:pt>
    <dgm:pt modelId="{A245C8EE-55B3-4F98-A459-280146B6B68A}" type="sibTrans" cxnId="{EE88AA1E-0D36-4001-8A77-B016A0A295C4}">
      <dgm:prSet/>
      <dgm:spPr/>
      <dgm:t>
        <a:bodyPr/>
        <a:lstStyle/>
        <a:p>
          <a:endParaRPr lang="zh-TW" altLang="en-US"/>
        </a:p>
      </dgm:t>
    </dgm:pt>
    <dgm:pt modelId="{A5789455-DC5F-43E3-B20F-C8A03E23878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系學會</a:t>
          </a:r>
          <a:r>
            <a:rPr lang="en-US" altLang="zh-TW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攤位</a:t>
          </a:r>
          <a:r>
            <a:rPr lang="en-US" altLang="zh-TW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endParaRPr lang="zh-TW" altLang="en-US" sz="14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5DF44D9-7B59-4869-A482-5DCFC3EC324F}" type="parTrans" cxnId="{161C17D5-89CA-4E67-9B7E-C0D003A8005D}">
      <dgm:prSet/>
      <dgm:spPr/>
      <dgm:t>
        <a:bodyPr/>
        <a:lstStyle/>
        <a:p>
          <a:endParaRPr lang="zh-TW" altLang="en-US"/>
        </a:p>
      </dgm:t>
    </dgm:pt>
    <dgm:pt modelId="{0419B170-B31D-441E-92C6-9F774D39A879}" type="sibTrans" cxnId="{161C17D5-89CA-4E67-9B7E-C0D003A8005D}">
      <dgm:prSet/>
      <dgm:spPr/>
      <dgm:t>
        <a:bodyPr/>
        <a:lstStyle/>
        <a:p>
          <a:endParaRPr lang="zh-TW" altLang="en-US"/>
        </a:p>
      </dgm:t>
    </dgm:pt>
    <dgm:pt modelId="{59E60004-ECBA-4F84-9C7D-BAC1C3D9834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UAV</a:t>
          </a:r>
          <a:endParaRPr lang="zh-TW" altLang="en-US" sz="14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1F5423-5F1E-49CB-9525-7E924282FFF1}" type="parTrans" cxnId="{C2C260BF-380A-4EFE-905D-42581FA98B51}">
      <dgm:prSet/>
      <dgm:spPr/>
      <dgm:t>
        <a:bodyPr/>
        <a:lstStyle/>
        <a:p>
          <a:endParaRPr lang="zh-TW" altLang="en-US"/>
        </a:p>
      </dgm:t>
    </dgm:pt>
    <dgm:pt modelId="{54840794-2B7A-4144-9B33-496E7E9A1BB0}" type="sibTrans" cxnId="{C2C260BF-380A-4EFE-905D-42581FA98B51}">
      <dgm:prSet/>
      <dgm:spPr/>
      <dgm:t>
        <a:bodyPr/>
        <a:lstStyle/>
        <a:p>
          <a:endParaRPr lang="zh-TW" altLang="en-US"/>
        </a:p>
      </dgm:t>
    </dgm:pt>
    <dgm:pt modelId="{9148FFE1-F3B9-438F-8E60-29F6A4E5A01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火箭隊</a:t>
          </a:r>
        </a:p>
      </dgm:t>
    </dgm:pt>
    <dgm:pt modelId="{BCFC637D-C191-4A69-9120-325E691702F6}" type="parTrans" cxnId="{224242F6-E14E-447B-95FD-46B709DCCE92}">
      <dgm:prSet/>
      <dgm:spPr/>
      <dgm:t>
        <a:bodyPr/>
        <a:lstStyle/>
        <a:p>
          <a:endParaRPr lang="zh-TW" altLang="en-US"/>
        </a:p>
      </dgm:t>
    </dgm:pt>
    <dgm:pt modelId="{15048913-206C-47CD-9688-D14F1FEFA82D}" type="sibTrans" cxnId="{224242F6-E14E-447B-95FD-46B709DCCE92}">
      <dgm:prSet/>
      <dgm:spPr/>
      <dgm:t>
        <a:bodyPr/>
        <a:lstStyle/>
        <a:p>
          <a:endParaRPr lang="zh-TW" altLang="en-US"/>
        </a:p>
      </dgm:t>
    </dgm:pt>
    <dgm:pt modelId="{0EF7C8E5-93A9-4FBB-94FC-1314F928C9F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AUV</a:t>
          </a:r>
          <a:endParaRPr lang="zh-TW" altLang="en-US" sz="14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70BA98-00CA-47FC-9C38-B9038A1A4BFD}" type="parTrans" cxnId="{B4AFC3DB-F280-4744-8287-100B52693F1A}">
      <dgm:prSet/>
      <dgm:spPr/>
      <dgm:t>
        <a:bodyPr/>
        <a:lstStyle/>
        <a:p>
          <a:endParaRPr lang="zh-TW" altLang="en-US"/>
        </a:p>
      </dgm:t>
    </dgm:pt>
    <dgm:pt modelId="{95735B45-8B12-4726-BD37-E3F718025695}" type="sibTrans" cxnId="{B4AFC3DB-F280-4744-8287-100B52693F1A}">
      <dgm:prSet/>
      <dgm:spPr/>
      <dgm:t>
        <a:bodyPr/>
        <a:lstStyle/>
        <a:p>
          <a:endParaRPr lang="zh-TW" altLang="en-US"/>
        </a:p>
      </dgm:t>
    </dgm:pt>
    <dgm:pt modelId="{4BA7C260-2413-40F6-826C-3D8DA150650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sz="1400" b="0" dirty="0">
              <a:latin typeface="微軟正黑體" panose="020B0604030504040204" pitchFamily="34" charset="-120"/>
              <a:ea typeface="微軟正黑體" panose="020B0604030504040204" pitchFamily="34" charset="-120"/>
            </a:rPr>
            <a:t>車隊</a:t>
          </a:r>
        </a:p>
      </dgm:t>
    </dgm:pt>
    <dgm:pt modelId="{967E470C-2C43-485B-A7BA-5889DD13D6ED}" type="parTrans" cxnId="{D6187F7F-5EE0-4CA6-A580-91331D5C03A4}">
      <dgm:prSet/>
      <dgm:spPr/>
      <dgm:t>
        <a:bodyPr/>
        <a:lstStyle/>
        <a:p>
          <a:endParaRPr lang="zh-TW" altLang="en-US"/>
        </a:p>
      </dgm:t>
    </dgm:pt>
    <dgm:pt modelId="{30888415-9B2F-4F09-BD59-60D16E784911}" type="sibTrans" cxnId="{D6187F7F-5EE0-4CA6-A580-91331D5C03A4}">
      <dgm:prSet/>
      <dgm:spPr/>
      <dgm:t>
        <a:bodyPr/>
        <a:lstStyle/>
        <a:p>
          <a:endParaRPr lang="zh-TW" altLang="en-US"/>
        </a:p>
      </dgm:t>
    </dgm:pt>
    <dgm:pt modelId="{4CC2B46E-48CB-48EE-9CC5-5ABA093769A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400" b="0" dirty="0" err="1">
              <a:latin typeface="微軟正黑體" panose="020B0604030504040204" pitchFamily="34" charset="-120"/>
              <a:ea typeface="微軟正黑體" panose="020B0604030504040204" pitchFamily="34" charset="-120"/>
            </a:rPr>
            <a:t>iTron</a:t>
          </a:r>
          <a:endParaRPr lang="zh-TW" altLang="en-US" sz="14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A06C51-8F59-4841-BECB-EACD16CC0199}" type="parTrans" cxnId="{1325FD97-321C-4F90-A0A3-B6BBCF8A4980}">
      <dgm:prSet/>
      <dgm:spPr/>
      <dgm:t>
        <a:bodyPr/>
        <a:lstStyle/>
        <a:p>
          <a:endParaRPr lang="zh-TW" altLang="en-US"/>
        </a:p>
      </dgm:t>
    </dgm:pt>
    <dgm:pt modelId="{188EAFC1-8B45-44A9-B2BD-B8332FFA8E8E}" type="sibTrans" cxnId="{1325FD97-321C-4F90-A0A3-B6BBCF8A4980}">
      <dgm:prSet/>
      <dgm:spPr/>
      <dgm:t>
        <a:bodyPr/>
        <a:lstStyle/>
        <a:p>
          <a:endParaRPr lang="zh-TW" altLang="en-US"/>
        </a:p>
      </dgm:t>
    </dgm:pt>
    <dgm:pt modelId="{96E592F5-B0B9-4734-8A24-2E2527AD45B2}" type="pres">
      <dgm:prSet presAssocID="{C542261F-7853-4DCB-8F5C-BD4B630D27C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E6077B8-830A-4A78-8435-AC3D572AFE9A}" type="pres">
      <dgm:prSet presAssocID="{1147A157-1B9C-4DF3-9BE9-238B7A982F8E}" presName="centerShape" presStyleLbl="node0" presStyleIdx="0" presStyleCnt="1" custScaleX="112917" custScaleY="102905"/>
      <dgm:spPr/>
    </dgm:pt>
    <dgm:pt modelId="{25940EE8-F88F-40CC-B7E3-C3FF5D62F85C}" type="pres">
      <dgm:prSet presAssocID="{A5789455-DC5F-43E3-B20F-C8A03E238788}" presName="node" presStyleLbl="node1" presStyleIdx="0" presStyleCnt="6" custScaleX="162877">
        <dgm:presLayoutVars>
          <dgm:bulletEnabled val="1"/>
        </dgm:presLayoutVars>
      </dgm:prSet>
      <dgm:spPr/>
    </dgm:pt>
    <dgm:pt modelId="{D7CDA4CD-DAA8-44C6-BD83-B64A9A83DE07}" type="pres">
      <dgm:prSet presAssocID="{A5789455-DC5F-43E3-B20F-C8A03E238788}" presName="dummy" presStyleCnt="0"/>
      <dgm:spPr/>
    </dgm:pt>
    <dgm:pt modelId="{3E5A2FC8-F4A2-4EC7-A266-3BF1CAE7826B}" type="pres">
      <dgm:prSet presAssocID="{0419B170-B31D-441E-92C6-9F774D39A879}" presName="sibTrans" presStyleLbl="sibTrans2D1" presStyleIdx="0" presStyleCnt="6"/>
      <dgm:spPr/>
    </dgm:pt>
    <dgm:pt modelId="{ABE3D62A-A5BC-4968-9FB0-7DF071D34C81}" type="pres">
      <dgm:prSet presAssocID="{59E60004-ECBA-4F84-9C7D-BAC1C3D9834A}" presName="node" presStyleLbl="node1" presStyleIdx="1" presStyleCnt="6" custScaleX="116066" custRadScaleRad="98628" custRadScaleInc="18532">
        <dgm:presLayoutVars>
          <dgm:bulletEnabled val="1"/>
        </dgm:presLayoutVars>
      </dgm:prSet>
      <dgm:spPr/>
    </dgm:pt>
    <dgm:pt modelId="{9004DB27-02AA-47E6-9050-3A951D628D31}" type="pres">
      <dgm:prSet presAssocID="{59E60004-ECBA-4F84-9C7D-BAC1C3D9834A}" presName="dummy" presStyleCnt="0"/>
      <dgm:spPr/>
    </dgm:pt>
    <dgm:pt modelId="{95C922E5-8427-47F0-989C-DEFDC3421EF9}" type="pres">
      <dgm:prSet presAssocID="{54840794-2B7A-4144-9B33-496E7E9A1BB0}" presName="sibTrans" presStyleLbl="sibTrans2D1" presStyleIdx="1" presStyleCnt="6"/>
      <dgm:spPr/>
    </dgm:pt>
    <dgm:pt modelId="{CC0CBD15-28C1-4156-B7F9-27FFB8635686}" type="pres">
      <dgm:prSet presAssocID="{9148FFE1-F3B9-438F-8E60-29F6A4E5A015}" presName="node" presStyleLbl="node1" presStyleIdx="2" presStyleCnt="6" custScaleX="131761" custRadScaleRad="97687" custRadScaleInc="17692">
        <dgm:presLayoutVars>
          <dgm:bulletEnabled val="1"/>
        </dgm:presLayoutVars>
      </dgm:prSet>
      <dgm:spPr/>
    </dgm:pt>
    <dgm:pt modelId="{D2F4A874-6229-48C4-8A9B-0E5245C63CB1}" type="pres">
      <dgm:prSet presAssocID="{9148FFE1-F3B9-438F-8E60-29F6A4E5A015}" presName="dummy" presStyleCnt="0"/>
      <dgm:spPr/>
    </dgm:pt>
    <dgm:pt modelId="{AD745BAE-BA29-4AA5-9116-D0D1174956AA}" type="pres">
      <dgm:prSet presAssocID="{15048913-206C-47CD-9688-D14F1FEFA82D}" presName="sibTrans" presStyleLbl="sibTrans2D1" presStyleIdx="2" presStyleCnt="6"/>
      <dgm:spPr/>
    </dgm:pt>
    <dgm:pt modelId="{95466D10-5BF2-44A6-A25C-3AFE283C0F56}" type="pres">
      <dgm:prSet presAssocID="{0EF7C8E5-93A9-4FBB-94FC-1314F928C9F8}" presName="node" presStyleLbl="node1" presStyleIdx="3" presStyleCnt="6" custScaleX="125289">
        <dgm:presLayoutVars>
          <dgm:bulletEnabled val="1"/>
        </dgm:presLayoutVars>
      </dgm:prSet>
      <dgm:spPr/>
    </dgm:pt>
    <dgm:pt modelId="{B5B0F208-1EAA-4B38-B7FD-0AD2FF36263A}" type="pres">
      <dgm:prSet presAssocID="{0EF7C8E5-93A9-4FBB-94FC-1314F928C9F8}" presName="dummy" presStyleCnt="0"/>
      <dgm:spPr/>
    </dgm:pt>
    <dgm:pt modelId="{C2CD6DBD-674A-442B-8359-CEF400D6A136}" type="pres">
      <dgm:prSet presAssocID="{95735B45-8B12-4726-BD37-E3F718025695}" presName="sibTrans" presStyleLbl="sibTrans2D1" presStyleIdx="3" presStyleCnt="6"/>
      <dgm:spPr/>
    </dgm:pt>
    <dgm:pt modelId="{893FCD4E-EC83-4F08-8A13-5AAD519D2733}" type="pres">
      <dgm:prSet presAssocID="{4BA7C260-2413-40F6-826C-3D8DA1506504}" presName="node" presStyleLbl="node1" presStyleIdx="4" presStyleCnt="6" custScaleX="108530" custRadScaleRad="90868" custRadScaleInc="-222">
        <dgm:presLayoutVars>
          <dgm:bulletEnabled val="1"/>
        </dgm:presLayoutVars>
      </dgm:prSet>
      <dgm:spPr/>
    </dgm:pt>
    <dgm:pt modelId="{0604555F-FBA6-40F8-9C2D-261136A06568}" type="pres">
      <dgm:prSet presAssocID="{4BA7C260-2413-40F6-826C-3D8DA1506504}" presName="dummy" presStyleCnt="0"/>
      <dgm:spPr/>
    </dgm:pt>
    <dgm:pt modelId="{B3B2D246-A53D-4F52-82E7-28E7D4A15EC0}" type="pres">
      <dgm:prSet presAssocID="{30888415-9B2F-4F09-BD59-60D16E784911}" presName="sibTrans" presStyleLbl="sibTrans2D1" presStyleIdx="4" presStyleCnt="6"/>
      <dgm:spPr/>
    </dgm:pt>
    <dgm:pt modelId="{1EC737FB-E285-4DFC-9E82-78CA43B61DC4}" type="pres">
      <dgm:prSet presAssocID="{4CC2B46E-48CB-48EE-9CC5-5ABA093769A8}" presName="node" presStyleLbl="node1" presStyleIdx="5" presStyleCnt="6" custScaleX="124639" custRadScaleRad="98361" custRadScaleInc="-17886">
        <dgm:presLayoutVars>
          <dgm:bulletEnabled val="1"/>
        </dgm:presLayoutVars>
      </dgm:prSet>
      <dgm:spPr/>
    </dgm:pt>
    <dgm:pt modelId="{F15E54C8-1734-4AE4-BBA2-4F6D2BE5B636}" type="pres">
      <dgm:prSet presAssocID="{4CC2B46E-48CB-48EE-9CC5-5ABA093769A8}" presName="dummy" presStyleCnt="0"/>
      <dgm:spPr/>
    </dgm:pt>
    <dgm:pt modelId="{DAE423FC-33C6-4E1A-8272-62C24D7293AD}" type="pres">
      <dgm:prSet presAssocID="{188EAFC1-8B45-44A9-B2BD-B8332FFA8E8E}" presName="sibTrans" presStyleLbl="sibTrans2D1" presStyleIdx="5" presStyleCnt="6"/>
      <dgm:spPr/>
    </dgm:pt>
  </dgm:ptLst>
  <dgm:cxnLst>
    <dgm:cxn modelId="{6E40E200-3B40-4534-AFB8-AF3AF065EC46}" type="presOf" srcId="{54840794-2B7A-4144-9B33-496E7E9A1BB0}" destId="{95C922E5-8427-47F0-989C-DEFDC3421EF9}" srcOrd="0" destOrd="0" presId="urn:microsoft.com/office/officeart/2005/8/layout/radial6"/>
    <dgm:cxn modelId="{EE88AA1E-0D36-4001-8A77-B016A0A295C4}" srcId="{C542261F-7853-4DCB-8F5C-BD4B630D27CF}" destId="{1147A157-1B9C-4DF3-9BE9-238B7A982F8E}" srcOrd="0" destOrd="0" parTransId="{8138DC22-4283-4C6A-9056-A3EDBE1EC245}" sibTransId="{A245C8EE-55B3-4F98-A459-280146B6B68A}"/>
    <dgm:cxn modelId="{034D9B2A-AB4C-4696-9B55-2EE1F1EA26BA}" type="presOf" srcId="{1147A157-1B9C-4DF3-9BE9-238B7A982F8E}" destId="{FE6077B8-830A-4A78-8435-AC3D572AFE9A}" srcOrd="0" destOrd="0" presId="urn:microsoft.com/office/officeart/2005/8/layout/radial6"/>
    <dgm:cxn modelId="{5106223E-C93E-44B7-9B0A-72BE73CAB028}" type="presOf" srcId="{9148FFE1-F3B9-438F-8E60-29F6A4E5A015}" destId="{CC0CBD15-28C1-4156-B7F9-27FFB8635686}" srcOrd="0" destOrd="0" presId="urn:microsoft.com/office/officeart/2005/8/layout/radial6"/>
    <dgm:cxn modelId="{7005E360-BB99-499A-B087-3D34E721CA3B}" type="presOf" srcId="{0419B170-B31D-441E-92C6-9F774D39A879}" destId="{3E5A2FC8-F4A2-4EC7-A266-3BF1CAE7826B}" srcOrd="0" destOrd="0" presId="urn:microsoft.com/office/officeart/2005/8/layout/radial6"/>
    <dgm:cxn modelId="{8D75E669-B033-4C7D-BDA6-5E0103BC2C0C}" type="presOf" srcId="{188EAFC1-8B45-44A9-B2BD-B8332FFA8E8E}" destId="{DAE423FC-33C6-4E1A-8272-62C24D7293AD}" srcOrd="0" destOrd="0" presId="urn:microsoft.com/office/officeart/2005/8/layout/radial6"/>
    <dgm:cxn modelId="{59DBAB5A-ED78-4110-8E73-23D893362D16}" type="presOf" srcId="{4BA7C260-2413-40F6-826C-3D8DA1506504}" destId="{893FCD4E-EC83-4F08-8A13-5AAD519D2733}" srcOrd="0" destOrd="0" presId="urn:microsoft.com/office/officeart/2005/8/layout/radial6"/>
    <dgm:cxn modelId="{D6187F7F-5EE0-4CA6-A580-91331D5C03A4}" srcId="{1147A157-1B9C-4DF3-9BE9-238B7A982F8E}" destId="{4BA7C260-2413-40F6-826C-3D8DA1506504}" srcOrd="4" destOrd="0" parTransId="{967E470C-2C43-485B-A7BA-5889DD13D6ED}" sibTransId="{30888415-9B2F-4F09-BD59-60D16E784911}"/>
    <dgm:cxn modelId="{1325FD97-321C-4F90-A0A3-B6BBCF8A4980}" srcId="{1147A157-1B9C-4DF3-9BE9-238B7A982F8E}" destId="{4CC2B46E-48CB-48EE-9CC5-5ABA093769A8}" srcOrd="5" destOrd="0" parTransId="{0DA06C51-8F59-4841-BECB-EACD16CC0199}" sibTransId="{188EAFC1-8B45-44A9-B2BD-B8332FFA8E8E}"/>
    <dgm:cxn modelId="{71704D9C-6DDB-4F8A-9CE3-D6506AB0361E}" type="presOf" srcId="{30888415-9B2F-4F09-BD59-60D16E784911}" destId="{B3B2D246-A53D-4F52-82E7-28E7D4A15EC0}" srcOrd="0" destOrd="0" presId="urn:microsoft.com/office/officeart/2005/8/layout/radial6"/>
    <dgm:cxn modelId="{687FFA9C-8239-4B50-BC10-D179516ED5CF}" type="presOf" srcId="{95735B45-8B12-4726-BD37-E3F718025695}" destId="{C2CD6DBD-674A-442B-8359-CEF400D6A136}" srcOrd="0" destOrd="0" presId="urn:microsoft.com/office/officeart/2005/8/layout/radial6"/>
    <dgm:cxn modelId="{C2C260BF-380A-4EFE-905D-42581FA98B51}" srcId="{1147A157-1B9C-4DF3-9BE9-238B7A982F8E}" destId="{59E60004-ECBA-4F84-9C7D-BAC1C3D9834A}" srcOrd="1" destOrd="0" parTransId="{DB1F5423-5F1E-49CB-9525-7E924282FFF1}" sibTransId="{54840794-2B7A-4144-9B33-496E7E9A1BB0}"/>
    <dgm:cxn modelId="{41B6E4C0-7946-43B0-8BD9-3D5E395D944C}" type="presOf" srcId="{59E60004-ECBA-4F84-9C7D-BAC1C3D9834A}" destId="{ABE3D62A-A5BC-4968-9FB0-7DF071D34C81}" srcOrd="0" destOrd="0" presId="urn:microsoft.com/office/officeart/2005/8/layout/radial6"/>
    <dgm:cxn modelId="{00F1ACC5-6471-48E8-AFDE-2C647D388F93}" type="presOf" srcId="{A5789455-DC5F-43E3-B20F-C8A03E238788}" destId="{25940EE8-F88F-40CC-B7E3-C3FF5D62F85C}" srcOrd="0" destOrd="0" presId="urn:microsoft.com/office/officeart/2005/8/layout/radial6"/>
    <dgm:cxn modelId="{6FE95DCF-42EC-4A2E-A81C-61A50D03C311}" type="presOf" srcId="{0EF7C8E5-93A9-4FBB-94FC-1314F928C9F8}" destId="{95466D10-5BF2-44A6-A25C-3AFE283C0F56}" srcOrd="0" destOrd="0" presId="urn:microsoft.com/office/officeart/2005/8/layout/radial6"/>
    <dgm:cxn modelId="{161C17D5-89CA-4E67-9B7E-C0D003A8005D}" srcId="{1147A157-1B9C-4DF3-9BE9-238B7A982F8E}" destId="{A5789455-DC5F-43E3-B20F-C8A03E238788}" srcOrd="0" destOrd="0" parTransId="{C5DF44D9-7B59-4869-A482-5DCFC3EC324F}" sibTransId="{0419B170-B31D-441E-92C6-9F774D39A879}"/>
    <dgm:cxn modelId="{47E430D5-B0EE-4B42-A0F4-BEC06EF56068}" type="presOf" srcId="{15048913-206C-47CD-9688-D14F1FEFA82D}" destId="{AD745BAE-BA29-4AA5-9116-D0D1174956AA}" srcOrd="0" destOrd="0" presId="urn:microsoft.com/office/officeart/2005/8/layout/radial6"/>
    <dgm:cxn modelId="{E0A3AAD5-5ACD-43F1-AE65-015574140BCD}" type="presOf" srcId="{C542261F-7853-4DCB-8F5C-BD4B630D27CF}" destId="{96E592F5-B0B9-4734-8A24-2E2527AD45B2}" srcOrd="0" destOrd="0" presId="urn:microsoft.com/office/officeart/2005/8/layout/radial6"/>
    <dgm:cxn modelId="{B4AFC3DB-F280-4744-8287-100B52693F1A}" srcId="{1147A157-1B9C-4DF3-9BE9-238B7A982F8E}" destId="{0EF7C8E5-93A9-4FBB-94FC-1314F928C9F8}" srcOrd="3" destOrd="0" parTransId="{8970BA98-00CA-47FC-9C38-B9038A1A4BFD}" sibTransId="{95735B45-8B12-4726-BD37-E3F718025695}"/>
    <dgm:cxn modelId="{3E1E35F2-09E0-4C50-89C3-41859F246F23}" type="presOf" srcId="{4CC2B46E-48CB-48EE-9CC5-5ABA093769A8}" destId="{1EC737FB-E285-4DFC-9E82-78CA43B61DC4}" srcOrd="0" destOrd="0" presId="urn:microsoft.com/office/officeart/2005/8/layout/radial6"/>
    <dgm:cxn modelId="{224242F6-E14E-447B-95FD-46B709DCCE92}" srcId="{1147A157-1B9C-4DF3-9BE9-238B7A982F8E}" destId="{9148FFE1-F3B9-438F-8E60-29F6A4E5A015}" srcOrd="2" destOrd="0" parTransId="{BCFC637D-C191-4A69-9120-325E691702F6}" sibTransId="{15048913-206C-47CD-9688-D14F1FEFA82D}"/>
    <dgm:cxn modelId="{F15BE499-79C7-4ADD-9136-4E6BFBC48ECD}" type="presParOf" srcId="{96E592F5-B0B9-4734-8A24-2E2527AD45B2}" destId="{FE6077B8-830A-4A78-8435-AC3D572AFE9A}" srcOrd="0" destOrd="0" presId="urn:microsoft.com/office/officeart/2005/8/layout/radial6"/>
    <dgm:cxn modelId="{3CA1C67D-5C74-4270-BF08-F2F7CF3C129E}" type="presParOf" srcId="{96E592F5-B0B9-4734-8A24-2E2527AD45B2}" destId="{25940EE8-F88F-40CC-B7E3-C3FF5D62F85C}" srcOrd="1" destOrd="0" presId="urn:microsoft.com/office/officeart/2005/8/layout/radial6"/>
    <dgm:cxn modelId="{983BA587-46FA-4F34-A626-20D0E71BA8AB}" type="presParOf" srcId="{96E592F5-B0B9-4734-8A24-2E2527AD45B2}" destId="{D7CDA4CD-DAA8-44C6-BD83-B64A9A83DE07}" srcOrd="2" destOrd="0" presId="urn:microsoft.com/office/officeart/2005/8/layout/radial6"/>
    <dgm:cxn modelId="{B0FF4E6A-D2AB-41FD-9ADA-2F8F9E85A2DF}" type="presParOf" srcId="{96E592F5-B0B9-4734-8A24-2E2527AD45B2}" destId="{3E5A2FC8-F4A2-4EC7-A266-3BF1CAE7826B}" srcOrd="3" destOrd="0" presId="urn:microsoft.com/office/officeart/2005/8/layout/radial6"/>
    <dgm:cxn modelId="{3B1396A2-05A0-41B6-864C-C3521E96CDAB}" type="presParOf" srcId="{96E592F5-B0B9-4734-8A24-2E2527AD45B2}" destId="{ABE3D62A-A5BC-4968-9FB0-7DF071D34C81}" srcOrd="4" destOrd="0" presId="urn:microsoft.com/office/officeart/2005/8/layout/radial6"/>
    <dgm:cxn modelId="{26424E6C-CDAF-47A0-AF44-1CFB4E1306FE}" type="presParOf" srcId="{96E592F5-B0B9-4734-8A24-2E2527AD45B2}" destId="{9004DB27-02AA-47E6-9050-3A951D628D31}" srcOrd="5" destOrd="0" presId="urn:microsoft.com/office/officeart/2005/8/layout/radial6"/>
    <dgm:cxn modelId="{8ED6F478-5263-42D4-8FCA-1C96999786DF}" type="presParOf" srcId="{96E592F5-B0B9-4734-8A24-2E2527AD45B2}" destId="{95C922E5-8427-47F0-989C-DEFDC3421EF9}" srcOrd="6" destOrd="0" presId="urn:microsoft.com/office/officeart/2005/8/layout/radial6"/>
    <dgm:cxn modelId="{23D54D64-AE43-4338-97A7-7F04FFCBAFB0}" type="presParOf" srcId="{96E592F5-B0B9-4734-8A24-2E2527AD45B2}" destId="{CC0CBD15-28C1-4156-B7F9-27FFB8635686}" srcOrd="7" destOrd="0" presId="urn:microsoft.com/office/officeart/2005/8/layout/radial6"/>
    <dgm:cxn modelId="{CE2B3761-FF31-413F-B107-EF9FBA2A6094}" type="presParOf" srcId="{96E592F5-B0B9-4734-8A24-2E2527AD45B2}" destId="{D2F4A874-6229-48C4-8A9B-0E5245C63CB1}" srcOrd="8" destOrd="0" presId="urn:microsoft.com/office/officeart/2005/8/layout/radial6"/>
    <dgm:cxn modelId="{603871F8-A70D-421E-A7BE-E176F407C1AE}" type="presParOf" srcId="{96E592F5-B0B9-4734-8A24-2E2527AD45B2}" destId="{AD745BAE-BA29-4AA5-9116-D0D1174956AA}" srcOrd="9" destOrd="0" presId="urn:microsoft.com/office/officeart/2005/8/layout/radial6"/>
    <dgm:cxn modelId="{CC903841-CF91-4423-A89D-B9F073FD9B36}" type="presParOf" srcId="{96E592F5-B0B9-4734-8A24-2E2527AD45B2}" destId="{95466D10-5BF2-44A6-A25C-3AFE283C0F56}" srcOrd="10" destOrd="0" presId="urn:microsoft.com/office/officeart/2005/8/layout/radial6"/>
    <dgm:cxn modelId="{7EE43F26-95F3-4D8E-88D1-A87564B9BE60}" type="presParOf" srcId="{96E592F5-B0B9-4734-8A24-2E2527AD45B2}" destId="{B5B0F208-1EAA-4B38-B7FD-0AD2FF36263A}" srcOrd="11" destOrd="0" presId="urn:microsoft.com/office/officeart/2005/8/layout/radial6"/>
    <dgm:cxn modelId="{D6C8E85A-CD43-415C-995F-6395D094B002}" type="presParOf" srcId="{96E592F5-B0B9-4734-8A24-2E2527AD45B2}" destId="{C2CD6DBD-674A-442B-8359-CEF400D6A136}" srcOrd="12" destOrd="0" presId="urn:microsoft.com/office/officeart/2005/8/layout/radial6"/>
    <dgm:cxn modelId="{E6CEF836-33BC-449F-8395-69FC7FD45FB3}" type="presParOf" srcId="{96E592F5-B0B9-4734-8A24-2E2527AD45B2}" destId="{893FCD4E-EC83-4F08-8A13-5AAD519D2733}" srcOrd="13" destOrd="0" presId="urn:microsoft.com/office/officeart/2005/8/layout/radial6"/>
    <dgm:cxn modelId="{FBB05245-EDBE-489D-9788-E8E6B96E37DD}" type="presParOf" srcId="{96E592F5-B0B9-4734-8A24-2E2527AD45B2}" destId="{0604555F-FBA6-40F8-9C2D-261136A06568}" srcOrd="14" destOrd="0" presId="urn:microsoft.com/office/officeart/2005/8/layout/radial6"/>
    <dgm:cxn modelId="{61599681-E7E2-4535-AD13-A9B8471C6494}" type="presParOf" srcId="{96E592F5-B0B9-4734-8A24-2E2527AD45B2}" destId="{B3B2D246-A53D-4F52-82E7-28E7D4A15EC0}" srcOrd="15" destOrd="0" presId="urn:microsoft.com/office/officeart/2005/8/layout/radial6"/>
    <dgm:cxn modelId="{275E329A-CF80-40B4-9E5F-07A1735C2FBF}" type="presParOf" srcId="{96E592F5-B0B9-4734-8A24-2E2527AD45B2}" destId="{1EC737FB-E285-4DFC-9E82-78CA43B61DC4}" srcOrd="16" destOrd="0" presId="urn:microsoft.com/office/officeart/2005/8/layout/radial6"/>
    <dgm:cxn modelId="{9B4538B5-E235-4FEC-B668-776984EEBDB7}" type="presParOf" srcId="{96E592F5-B0B9-4734-8A24-2E2527AD45B2}" destId="{F15E54C8-1734-4AE4-BBA2-4F6D2BE5B636}" srcOrd="17" destOrd="0" presId="urn:microsoft.com/office/officeart/2005/8/layout/radial6"/>
    <dgm:cxn modelId="{855D1B81-39D6-4397-92F6-928902F871B4}" type="presParOf" srcId="{96E592F5-B0B9-4734-8A24-2E2527AD45B2}" destId="{DAE423FC-33C6-4E1A-8272-62C24D7293AD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423FC-33C6-4E1A-8272-62C24D7293AD}">
      <dsp:nvSpPr>
        <dsp:cNvPr id="0" name=""/>
        <dsp:cNvSpPr/>
      </dsp:nvSpPr>
      <dsp:spPr>
        <a:xfrm>
          <a:off x="786371" y="289375"/>
          <a:ext cx="1996967" cy="1996967"/>
        </a:xfrm>
        <a:prstGeom prst="blockArc">
          <a:avLst>
            <a:gd name="adj1" fmla="val 12356783"/>
            <a:gd name="adj2" fmla="val 16136924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2D246-A53D-4F52-82E7-28E7D4A15EC0}">
      <dsp:nvSpPr>
        <dsp:cNvPr id="0" name=""/>
        <dsp:cNvSpPr/>
      </dsp:nvSpPr>
      <dsp:spPr>
        <a:xfrm>
          <a:off x="822113" y="206353"/>
          <a:ext cx="1996967" cy="1996967"/>
        </a:xfrm>
        <a:prstGeom prst="blockArc">
          <a:avLst>
            <a:gd name="adj1" fmla="val 8838267"/>
            <a:gd name="adj2" fmla="val 12038319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D6DBD-674A-442B-8359-CEF400D6A136}">
      <dsp:nvSpPr>
        <dsp:cNvPr id="0" name=""/>
        <dsp:cNvSpPr/>
      </dsp:nvSpPr>
      <dsp:spPr>
        <a:xfrm>
          <a:off x="872738" y="295125"/>
          <a:ext cx="1996967" cy="1996967"/>
        </a:xfrm>
        <a:prstGeom prst="blockArc">
          <a:avLst>
            <a:gd name="adj1" fmla="val 5767957"/>
            <a:gd name="adj2" fmla="val 9198354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45BAE-BA29-4AA5-9116-D0D1174956AA}">
      <dsp:nvSpPr>
        <dsp:cNvPr id="0" name=""/>
        <dsp:cNvSpPr/>
      </dsp:nvSpPr>
      <dsp:spPr>
        <a:xfrm>
          <a:off x="741270" y="289919"/>
          <a:ext cx="1996967" cy="1996967"/>
        </a:xfrm>
        <a:prstGeom prst="blockArc">
          <a:avLst>
            <a:gd name="adj1" fmla="val 1958276"/>
            <a:gd name="adj2" fmla="val 5304215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922E5-8427-47F0-989C-DEFDC3421EF9}">
      <dsp:nvSpPr>
        <dsp:cNvPr id="0" name=""/>
        <dsp:cNvSpPr/>
      </dsp:nvSpPr>
      <dsp:spPr>
        <a:xfrm>
          <a:off x="748450" y="278874"/>
          <a:ext cx="1996967" cy="1996967"/>
        </a:xfrm>
        <a:prstGeom prst="blockArc">
          <a:avLst>
            <a:gd name="adj1" fmla="val 20087290"/>
            <a:gd name="adj2" fmla="val 2004672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5A2FC8-F4A2-4EC7-A266-3BF1CAE7826B}">
      <dsp:nvSpPr>
        <dsp:cNvPr id="0" name=""/>
        <dsp:cNvSpPr/>
      </dsp:nvSpPr>
      <dsp:spPr>
        <a:xfrm>
          <a:off x="753495" y="289425"/>
          <a:ext cx="1996967" cy="1996967"/>
        </a:xfrm>
        <a:prstGeom prst="blockArc">
          <a:avLst>
            <a:gd name="adj1" fmla="val 16252720"/>
            <a:gd name="adj2" fmla="val 20046099"/>
            <a:gd name="adj3" fmla="val 44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6077B8-830A-4A78-8435-AC3D572AFE9A}">
      <dsp:nvSpPr>
        <dsp:cNvPr id="0" name=""/>
        <dsp:cNvSpPr/>
      </dsp:nvSpPr>
      <dsp:spPr>
        <a:xfrm>
          <a:off x="1265023" y="830604"/>
          <a:ext cx="1003847" cy="91483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kern="1200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rPr>
            <a:t>兌換</a:t>
          </a:r>
          <a:endParaRPr lang="en-US" altLang="zh-TW" sz="1400" kern="1200" dirty="0">
            <a:solidFill>
              <a:srgbClr val="FF0000"/>
            </a:solidFill>
            <a:latin typeface="華康雅宋體" panose="02020909000000000000" pitchFamily="49" charset="-120"/>
            <a:ea typeface="華康雅宋體" panose="02020909000000000000" pitchFamily="49" charset="-12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kern="1200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rPr>
            <a:t>紀念品</a:t>
          </a:r>
        </a:p>
      </dsp:txBody>
      <dsp:txXfrm>
        <a:off x="1412033" y="964579"/>
        <a:ext cx="709827" cy="646889"/>
      </dsp:txXfrm>
    </dsp:sp>
    <dsp:sp modelId="{25940EE8-F88F-40CC-B7E3-C3FF5D62F85C}">
      <dsp:nvSpPr>
        <dsp:cNvPr id="0" name=""/>
        <dsp:cNvSpPr/>
      </dsp:nvSpPr>
      <dsp:spPr>
        <a:xfrm>
          <a:off x="1260147" y="788"/>
          <a:ext cx="1013599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系學會</a:t>
          </a:r>
          <a:r>
            <a:rPr lang="en-US" altLang="zh-TW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攤位</a:t>
          </a:r>
          <a:r>
            <a:rPr lang="en-US" altLang="zh-TW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endParaRPr lang="zh-TW" altLang="en-US" sz="14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08585" y="91923"/>
        <a:ext cx="716723" cy="440039"/>
      </dsp:txXfrm>
    </dsp:sp>
    <dsp:sp modelId="{ABE3D62A-A5BC-4968-9FB0-7DF071D34C81}">
      <dsp:nvSpPr>
        <dsp:cNvPr id="0" name=""/>
        <dsp:cNvSpPr/>
      </dsp:nvSpPr>
      <dsp:spPr>
        <a:xfrm>
          <a:off x="2268887" y="550425"/>
          <a:ext cx="722289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UAV</a:t>
          </a:r>
          <a:endParaRPr lang="zh-TW" altLang="en-US" sz="14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74664" y="641560"/>
        <a:ext cx="510735" cy="440039"/>
      </dsp:txXfrm>
    </dsp:sp>
    <dsp:sp modelId="{CC0CBD15-28C1-4156-B7F9-27FFB8635686}">
      <dsp:nvSpPr>
        <dsp:cNvPr id="0" name=""/>
        <dsp:cNvSpPr/>
      </dsp:nvSpPr>
      <dsp:spPr>
        <a:xfrm>
          <a:off x="2151727" y="1503676"/>
          <a:ext cx="819961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火箭隊</a:t>
          </a:r>
        </a:p>
      </dsp:txBody>
      <dsp:txXfrm>
        <a:off x="2271808" y="1594811"/>
        <a:ext cx="579799" cy="440039"/>
      </dsp:txXfrm>
    </dsp:sp>
    <dsp:sp modelId="{95466D10-5BF2-44A6-A25C-3AFE283C0F56}">
      <dsp:nvSpPr>
        <dsp:cNvPr id="0" name=""/>
        <dsp:cNvSpPr/>
      </dsp:nvSpPr>
      <dsp:spPr>
        <a:xfrm>
          <a:off x="1377104" y="1952949"/>
          <a:ext cx="779685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AUV</a:t>
          </a:r>
          <a:endParaRPr lang="zh-TW" altLang="en-US" sz="14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91286" y="2044084"/>
        <a:ext cx="551321" cy="440039"/>
      </dsp:txXfrm>
    </dsp:sp>
    <dsp:sp modelId="{893FCD4E-EC83-4F08-8A13-5AAD519D2733}">
      <dsp:nvSpPr>
        <dsp:cNvPr id="0" name=""/>
        <dsp:cNvSpPr/>
      </dsp:nvSpPr>
      <dsp:spPr>
        <a:xfrm>
          <a:off x="661477" y="1420936"/>
          <a:ext cx="675392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b="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車隊</a:t>
          </a:r>
        </a:p>
      </dsp:txBody>
      <dsp:txXfrm>
        <a:off x="760386" y="1512071"/>
        <a:ext cx="477574" cy="440039"/>
      </dsp:txXfrm>
    </dsp:sp>
    <dsp:sp modelId="{1EC737FB-E285-4DFC-9E82-78CA43B61DC4}">
      <dsp:nvSpPr>
        <dsp:cNvPr id="0" name=""/>
        <dsp:cNvSpPr/>
      </dsp:nvSpPr>
      <dsp:spPr>
        <a:xfrm>
          <a:off x="519339" y="549640"/>
          <a:ext cx="775640" cy="622309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400" b="0" kern="1200" dirty="0" err="1">
              <a:latin typeface="微軟正黑體" panose="020B0604030504040204" pitchFamily="34" charset="-120"/>
              <a:ea typeface="微軟正黑體" panose="020B0604030504040204" pitchFamily="34" charset="-120"/>
            </a:rPr>
            <a:t>iTron</a:t>
          </a:r>
          <a:endParaRPr lang="zh-TW" altLang="en-US" sz="14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32929" y="640775"/>
        <a:ext cx="548460" cy="440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5346701" cy="37798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1347815" cy="3779839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1112" y="618599"/>
            <a:ext cx="3855472" cy="1315944"/>
          </a:xfrm>
        </p:spPr>
        <p:txBody>
          <a:bodyPr anchor="b">
            <a:normAutofit/>
          </a:bodyPr>
          <a:lstStyle>
            <a:lvl1pPr algn="l">
              <a:defRPr sz="2646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112" y="1985290"/>
            <a:ext cx="3855472" cy="912586"/>
          </a:xfrm>
        </p:spPr>
        <p:txBody>
          <a:bodyPr>
            <a:normAutofit/>
          </a:bodyPr>
          <a:lstStyle>
            <a:lvl1pPr marL="0" indent="0" algn="l">
              <a:buNone/>
              <a:defRPr sz="1102" cap="all" baseline="0">
                <a:solidFill>
                  <a:schemeClr val="tx2"/>
                </a:solidFill>
              </a:defRPr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92004" y="2981874"/>
            <a:ext cx="1203008" cy="201241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11111" y="2981874"/>
            <a:ext cx="2247476" cy="20124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28429" y="2981873"/>
            <a:ext cx="338155" cy="201241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7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56" y="2372548"/>
            <a:ext cx="4346981" cy="451594"/>
          </a:xfrm>
        </p:spPr>
        <p:txBody>
          <a:bodyPr anchor="b">
            <a:normAutofit/>
          </a:bodyPr>
          <a:lstStyle>
            <a:lvl1pPr>
              <a:defRPr sz="17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556" y="334236"/>
            <a:ext cx="4346981" cy="1818697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764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536" y="2824142"/>
            <a:ext cx="4346324" cy="376150"/>
          </a:xfrm>
        </p:spPr>
        <p:txBody>
          <a:bodyPr>
            <a:normAutofit/>
          </a:bodyPr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59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77" y="335986"/>
            <a:ext cx="4344174" cy="1889919"/>
          </a:xfrm>
        </p:spPr>
        <p:txBody>
          <a:bodyPr anchor="ctr">
            <a:normAutofit/>
          </a:bodyPr>
          <a:lstStyle>
            <a:lvl1pPr>
              <a:defRPr sz="198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556" y="2435896"/>
            <a:ext cx="4343518" cy="755967"/>
          </a:xfrm>
        </p:spPr>
        <p:txBody>
          <a:bodyPr anchor="ctr">
            <a:normAutofit/>
          </a:bodyPr>
          <a:lstStyle>
            <a:lvl1pPr marL="0" indent="0">
              <a:buNone/>
              <a:defRPr sz="99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93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224" y="335986"/>
            <a:ext cx="4079644" cy="1514817"/>
          </a:xfrm>
        </p:spPr>
        <p:txBody>
          <a:bodyPr anchor="ctr">
            <a:normAutofit/>
          </a:bodyPr>
          <a:lstStyle>
            <a:lvl1pPr>
              <a:defRPr sz="198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754574" y="1854952"/>
            <a:ext cx="3838248" cy="302568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556" y="2375444"/>
            <a:ext cx="4344195" cy="820947"/>
          </a:xfrm>
        </p:spPr>
        <p:txBody>
          <a:bodyPr anchor="ctr">
            <a:normAutofit/>
          </a:bodyPr>
          <a:lstStyle>
            <a:lvl1pPr marL="0" indent="0">
              <a:buNone/>
              <a:defRPr sz="99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07305" y="395983"/>
            <a:ext cx="267335" cy="322304"/>
          </a:xfrm>
          <a:prstGeom prst="rect">
            <a:avLst/>
          </a:prstGeom>
        </p:spPr>
        <p:txBody>
          <a:bodyPr vert="horz" lIns="50398" tIns="25199" rIns="50398" bIns="25199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441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71050" y="1523935"/>
            <a:ext cx="267335" cy="322304"/>
          </a:xfrm>
          <a:prstGeom prst="rect">
            <a:avLst/>
          </a:prstGeom>
        </p:spPr>
        <p:txBody>
          <a:bodyPr vert="horz" lIns="50398" tIns="25199" rIns="50398" bIns="25199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441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285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57" y="1176193"/>
            <a:ext cx="4344194" cy="1384417"/>
          </a:xfrm>
        </p:spPr>
        <p:txBody>
          <a:bodyPr anchor="b">
            <a:normAutofit/>
          </a:bodyPr>
          <a:lstStyle>
            <a:lvl1pPr>
              <a:defRPr sz="198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536" y="2567102"/>
            <a:ext cx="4343538" cy="628674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94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0558" y="335986"/>
            <a:ext cx="4344193" cy="104995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00556" y="1474050"/>
            <a:ext cx="1401973" cy="37798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00557" y="1852034"/>
            <a:ext cx="1401247" cy="1339829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79913" y="1475798"/>
            <a:ext cx="1396486" cy="37798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979913" y="1853782"/>
            <a:ext cx="1396877" cy="1339829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43623" y="1474050"/>
            <a:ext cx="1401127" cy="37798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3443623" y="1852034"/>
            <a:ext cx="1401127" cy="1339829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088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00557" y="335986"/>
            <a:ext cx="4344193" cy="104995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00557" y="2427626"/>
            <a:ext cx="1401246" cy="317611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00557" y="1469936"/>
            <a:ext cx="1401246" cy="839964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992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00557" y="2745238"/>
            <a:ext cx="1401246" cy="450760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68637" y="2427626"/>
            <a:ext cx="1403509" cy="317611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968637" y="1469936"/>
            <a:ext cx="1402868" cy="839964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992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967997" y="2745237"/>
            <a:ext cx="1403509" cy="446626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43678" y="2427626"/>
            <a:ext cx="1399273" cy="317611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102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3443624" y="1469936"/>
            <a:ext cx="1401127" cy="839964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992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3443623" y="2745236"/>
            <a:ext cx="1401127" cy="446628"/>
          </a:xfrm>
        </p:spPr>
        <p:txBody>
          <a:bodyPr anchor="t">
            <a:normAutofit/>
          </a:bodyPr>
          <a:lstStyle>
            <a:lvl1pPr marL="0" indent="0">
              <a:buNone/>
              <a:defRPr sz="772"/>
            </a:lvl1pPr>
            <a:lvl2pPr marL="252009" indent="0">
              <a:buNone/>
              <a:defRPr sz="661"/>
            </a:lvl2pPr>
            <a:lvl3pPr marL="504017" indent="0">
              <a:buNone/>
              <a:defRPr sz="551"/>
            </a:lvl3pPr>
            <a:lvl4pPr marL="756026" indent="0">
              <a:buNone/>
              <a:defRPr sz="496"/>
            </a:lvl4pPr>
            <a:lvl5pPr marL="1008035" indent="0">
              <a:buNone/>
              <a:defRPr sz="496"/>
            </a:lvl5pPr>
            <a:lvl6pPr marL="1260043" indent="0">
              <a:buNone/>
              <a:defRPr sz="496"/>
            </a:lvl6pPr>
            <a:lvl7pPr marL="1512052" indent="0">
              <a:buNone/>
              <a:defRPr sz="496"/>
            </a:lvl7pPr>
            <a:lvl8pPr marL="1764060" indent="0">
              <a:buNone/>
              <a:defRPr sz="496"/>
            </a:lvl8pPr>
            <a:lvl9pPr marL="2016069" indent="0">
              <a:buNone/>
              <a:defRPr sz="49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58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92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65470" y="335986"/>
            <a:ext cx="879281" cy="285587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556" y="335986"/>
            <a:ext cx="3398080" cy="285587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6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500558" y="340901"/>
            <a:ext cx="4344193" cy="8149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500558" y="1239822"/>
            <a:ext cx="4344193" cy="195204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3270170" y="3242613"/>
            <a:ext cx="1203008" cy="201241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0557" y="3242612"/>
            <a:ext cx="2736197" cy="20124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06595" y="3242611"/>
            <a:ext cx="338155" cy="201241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0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56" y="782218"/>
            <a:ext cx="4344194" cy="1572307"/>
          </a:xfrm>
        </p:spPr>
        <p:txBody>
          <a:bodyPr anchor="b">
            <a:normAutofit/>
          </a:bodyPr>
          <a:lstStyle>
            <a:lvl1pPr>
              <a:defRPr sz="198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556" y="2438520"/>
            <a:ext cx="4344194" cy="757718"/>
          </a:xfrm>
        </p:spPr>
        <p:txBody>
          <a:bodyPr>
            <a:normAutofit/>
          </a:bodyPr>
          <a:lstStyle>
            <a:lvl1pPr marL="0" indent="0">
              <a:buNone/>
              <a:defRPr sz="992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25200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1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556" y="1239821"/>
            <a:ext cx="2139377" cy="195204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6767" y="1239821"/>
            <a:ext cx="2137983" cy="195204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6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56" y="341237"/>
            <a:ext cx="4344194" cy="8145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858" y="1239821"/>
            <a:ext cx="2009076" cy="45410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323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556" y="1693927"/>
            <a:ext cx="2139378" cy="149793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37068" y="1239821"/>
            <a:ext cx="2007682" cy="45410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323" b="0" cap="all" baseline="0">
                <a:solidFill>
                  <a:schemeClr val="tx1"/>
                </a:solidFill>
              </a:defRPr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06767" y="1693927"/>
            <a:ext cx="2137983" cy="149793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99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5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9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878" y="335986"/>
            <a:ext cx="1691033" cy="903834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1209" y="326652"/>
            <a:ext cx="2583541" cy="2865211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878" y="1239821"/>
            <a:ext cx="1691033" cy="1952042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6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58" y="335986"/>
            <a:ext cx="2195025" cy="903835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25885" y="335985"/>
            <a:ext cx="2018866" cy="2855879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764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557" y="1239821"/>
            <a:ext cx="2195026" cy="1952042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5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5346701" cy="37798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8354" y="0"/>
            <a:ext cx="5286926" cy="3779839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558" y="340901"/>
            <a:ext cx="4344193" cy="814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558" y="1239822"/>
            <a:ext cx="4344193" cy="19520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70170" y="3242613"/>
            <a:ext cx="1203008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557" y="3242612"/>
            <a:ext cx="2736197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06595" y="3242611"/>
            <a:ext cx="338155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44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1984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77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77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77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120000"/>
        </a:lnSpc>
        <a:spcBef>
          <a:spcPts val="276"/>
        </a:spcBef>
        <a:buSzPct val="125000"/>
        <a:buFont typeface="Arial" panose="020B0604020202020204" pitchFamily="34" charset="0"/>
        <a:buChar char="•"/>
        <a:defRPr sz="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1302" y="-18490"/>
            <a:ext cx="5453381" cy="847222"/>
          </a:xfrm>
        </p:spPr>
        <p:txBody>
          <a:bodyPr>
            <a:norm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  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參觀集滿</a:t>
            </a:r>
            <a:r>
              <a:rPr lang="en-US" altLang="zh-TW" sz="2000" b="1" dirty="0">
                <a:solidFill>
                  <a:srgbClr val="FF00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5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個章，請於</a:t>
            </a:r>
            <a: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15:00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前至工程五館</a:t>
            </a:r>
            <a: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1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樓</a:t>
            </a:r>
            <a:b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</a:br>
            <a: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    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兌換</a:t>
            </a:r>
            <a:r>
              <a:rPr lang="zh-TW" altLang="en-US" sz="1600" b="1" u="sng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機械系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紀念品</a:t>
            </a:r>
            <a: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!</a:t>
            </a:r>
            <a:r>
              <a:rPr lang="zh-TW" altLang="en-US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限量贈送</a:t>
            </a:r>
            <a:r>
              <a:rPr lang="en-US" altLang="zh-TW" sz="1600" b="1" dirty="0">
                <a:solidFill>
                  <a:schemeClr val="bg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!!</a:t>
            </a:r>
            <a:endParaRPr lang="zh-TW" altLang="en-US" sz="1600" b="1" dirty="0">
              <a:solidFill>
                <a:schemeClr val="bg1"/>
              </a:solidFill>
              <a:latin typeface="華康特粗楷體" panose="03000909000000000000" pitchFamily="65" charset="-120"/>
              <a:ea typeface="華康特粗楷體" panose="030009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3024" y="828732"/>
            <a:ext cx="3053575" cy="1977491"/>
          </a:xfrm>
        </p:spPr>
        <p:txBody>
          <a:bodyPr>
            <a:noAutofit/>
          </a:bodyPr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        </a:t>
            </a:r>
            <a:r>
              <a:rPr lang="en-US" altLang="zh-TW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2/22(</a:t>
            </a:r>
            <a:r>
              <a:rPr lang="zh-TW" altLang="en-US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六</a:t>
            </a:r>
            <a:r>
              <a:rPr lang="en-US" altLang="zh-TW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)12:30~15:00</a:t>
            </a:r>
            <a:r>
              <a:rPr lang="zh-TW" altLang="en-US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</a:t>
            </a:r>
            <a:endParaRPr lang="en-US" altLang="zh-TW" sz="1600" b="1" dirty="0">
              <a:solidFill>
                <a:srgbClr val="FFFF00"/>
              </a:solidFill>
              <a:latin typeface="華康特粗楷體" panose="03000909000000000000" pitchFamily="65" charset="-120"/>
              <a:ea typeface="華康特粗楷體" panose="03000909000000000000" pitchFamily="65" charset="-120"/>
            </a:endParaRPr>
          </a:p>
          <a:p>
            <a:pPr algn="ctr"/>
            <a:r>
              <a:rPr lang="zh-TW" altLang="en-US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工程五館</a:t>
            </a:r>
            <a:r>
              <a:rPr lang="en-US" altLang="zh-TW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1</a:t>
            </a:r>
            <a:r>
              <a:rPr lang="zh-TW" altLang="en-US" sz="16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樓大廳 </a:t>
            </a:r>
            <a:endParaRPr lang="en-US" altLang="zh-TW" sz="1600" b="1" dirty="0">
              <a:solidFill>
                <a:srgbClr val="FFFF00"/>
              </a:solidFill>
              <a:latin typeface="華康特粗楷體" panose="03000909000000000000" pitchFamily="65" charset="-120"/>
              <a:ea typeface="華康特粗楷體" panose="03000909000000000000" pitchFamily="65" charset="-120"/>
            </a:endParaRPr>
          </a:p>
          <a:p>
            <a:r>
              <a:rPr lang="zh-TW" altLang="en-US" sz="1400" b="1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    </a:t>
            </a:r>
            <a:r>
              <a:rPr lang="zh-TW" altLang="en-US" sz="1400" b="1" u="sng" dirty="0">
                <a:solidFill>
                  <a:srgbClr val="FFFF00"/>
                </a:solidFill>
                <a:latin typeface="華康特粗楷體" panose="03000909000000000000" pitchFamily="65" charset="-120"/>
                <a:ea typeface="華康特粗楷體" panose="03000909000000000000" pitchFamily="65" charset="-120"/>
              </a:rPr>
              <a:t>機械系學生專題團隊展示</a:t>
            </a:r>
            <a:endParaRPr lang="en-US" altLang="zh-TW" sz="1400" b="1" u="sng" dirty="0">
              <a:solidFill>
                <a:srgbClr val="FFFF00"/>
              </a:solidFill>
              <a:latin typeface="華康特粗楷體" panose="03000909000000000000" pitchFamily="65" charset="-120"/>
              <a:ea typeface="華康特粗楷體" panose="03000909000000000000" pitchFamily="65" charset="-120"/>
            </a:endParaRPr>
          </a:p>
        </p:txBody>
      </p:sp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492583188"/>
              </p:ext>
            </p:extLst>
          </p:nvPr>
        </p:nvGraphicFramePr>
        <p:xfrm>
          <a:off x="2140104" y="958119"/>
          <a:ext cx="3556055" cy="257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爆炸 1 10"/>
          <p:cNvSpPr/>
          <p:nvPr/>
        </p:nvSpPr>
        <p:spPr>
          <a:xfrm>
            <a:off x="35548" y="359075"/>
            <a:ext cx="977770" cy="84722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accent2">
                    <a:lumMod val="50000"/>
                  </a:schemeClr>
                </a:solidFill>
                <a:latin typeface="華康新特圓體" panose="020F0909000000000000" pitchFamily="49" charset="-120"/>
                <a:ea typeface="華康新特圓體" panose="020F0909000000000000" pitchFamily="49" charset="-120"/>
                <a:cs typeface="Times New Roman" panose="02020603050405020304" pitchFamily="18" charset="0"/>
              </a:rPr>
              <a:t>限量好康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37087E4-9865-4AD8-8692-5C9E7B83EC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107410"/>
            <a:ext cx="1868583" cy="60690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4286F6B7-028C-4786-890B-ED433B067B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70906" y="3069771"/>
            <a:ext cx="655638" cy="655638"/>
          </a:xfrm>
          <a:prstGeom prst="rect">
            <a:avLst/>
          </a:prstGeom>
        </p:spPr>
      </p:pic>
      <p:sp>
        <p:nvSpPr>
          <p:cNvPr id="12" name="副標題 2">
            <a:extLst>
              <a:ext uri="{FF2B5EF4-FFF2-40B4-BE49-F238E27FC236}">
                <a16:creationId xmlns:a16="http://schemas.microsoft.com/office/drawing/2014/main" id="{C855F2A0-905A-42D5-B635-A325521C2D13}"/>
              </a:ext>
            </a:extLst>
          </p:cNvPr>
          <p:cNvSpPr txBox="1">
            <a:spLocks/>
          </p:cNvSpPr>
          <p:nvPr/>
        </p:nvSpPr>
        <p:spPr>
          <a:xfrm>
            <a:off x="149001" y="1913099"/>
            <a:ext cx="2574898" cy="1977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504017" rtl="0" eaLnBrk="1" latinLnBrk="0" hangingPunct="1">
              <a:lnSpc>
                <a:spcPct val="120000"/>
              </a:lnSpc>
              <a:spcBef>
                <a:spcPts val="551"/>
              </a:spcBef>
              <a:buSzPct val="125000"/>
              <a:buFont typeface="Arial" panose="020B0604020202020204" pitchFamily="34" charset="0"/>
              <a:buNone/>
              <a:defRPr sz="1102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120000"/>
              </a:lnSpc>
              <a:spcBef>
                <a:spcPts val="276"/>
              </a:spcBef>
              <a:buSzPct val="125000"/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包含機器人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1300" b="1" dirty="0" err="1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iTron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、學生火箭隊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(Formosan Fox)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 水下無人載具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(Orca AUV)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 青年方程式賽車隊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(VULPES RACING)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、無人飛機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(UAV)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等</a:t>
            </a:r>
            <a:r>
              <a:rPr lang="en-US" altLang="zh-TW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13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區。</a:t>
            </a:r>
          </a:p>
        </p:txBody>
      </p:sp>
    </p:spTree>
    <p:extLst>
      <p:ext uri="{BB962C8B-B14F-4D97-AF65-F5344CB8AC3E}">
        <p14:creationId xmlns:p14="http://schemas.microsoft.com/office/powerpoint/2010/main" val="289658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268</TotalTime>
  <Words>104</Words>
  <Application>Microsoft Office PowerPoint</Application>
  <PresentationFormat>自訂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3" baseType="lpstr">
      <vt:lpstr>Malgun Gothic</vt:lpstr>
      <vt:lpstr>華康特粗楷體</vt:lpstr>
      <vt:lpstr>華康雅宋體</vt:lpstr>
      <vt:lpstr>華康新特圓體</vt:lpstr>
      <vt:lpstr>微軟正黑體</vt:lpstr>
      <vt:lpstr>新細明體</vt:lpstr>
      <vt:lpstr>標楷體</vt:lpstr>
      <vt:lpstr>Arial</vt:lpstr>
      <vt:lpstr>Times New Roman</vt:lpstr>
      <vt:lpstr>Trebuchet MS</vt:lpstr>
      <vt:lpstr>Tw Cen MT</vt:lpstr>
      <vt:lpstr>電路</vt:lpstr>
      <vt:lpstr>   參觀集滿5個章，請於15:00前至工程五館1樓       兌換機械系紀念品! 限量贈送!!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22</cp:revision>
  <cp:lastPrinted>2025-02-18T10:12:14Z</cp:lastPrinted>
  <dcterms:created xsi:type="dcterms:W3CDTF">2023-03-30T17:56:09Z</dcterms:created>
  <dcterms:modified xsi:type="dcterms:W3CDTF">2025-02-18T10:12:17Z</dcterms:modified>
</cp:coreProperties>
</file>