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</p:sldIdLst>
  <p:sldSz cx="9601200" cy="12801600" type="A3"/>
  <p:notesSz cx="9939338" cy="14368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29948" y="2380047"/>
            <a:ext cx="7541307" cy="804150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142543" y="2585923"/>
            <a:ext cx="7316114" cy="762975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984498" y="2366429"/>
            <a:ext cx="1632204" cy="1194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4080510" y="2366431"/>
            <a:ext cx="1440180" cy="1024128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9845" y="3903691"/>
            <a:ext cx="7141512" cy="483616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510" b="0" kern="1200" cap="all" spc="-10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154" y="8739849"/>
            <a:ext cx="7143293" cy="93878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70" spc="84" baseline="0">
                <a:solidFill>
                  <a:schemeClr val="tx1"/>
                </a:solidFill>
              </a:defRPr>
            </a:lvl1pPr>
            <a:lvl2pPr marL="480060" indent="0" algn="ctr">
              <a:buNone/>
              <a:defRPr sz="1470"/>
            </a:lvl2pPr>
            <a:lvl3pPr marL="960120" indent="0" algn="ctr">
              <a:buNone/>
              <a:defRPr sz="1470"/>
            </a:lvl3pPr>
            <a:lvl4pPr marL="1440180" indent="0" algn="ctr">
              <a:buNone/>
              <a:defRPr sz="1470"/>
            </a:lvl4pPr>
            <a:lvl5pPr marL="1920240" indent="0" algn="ctr">
              <a:buNone/>
              <a:defRPr sz="1470"/>
            </a:lvl5pPr>
            <a:lvl6pPr marL="2400300" indent="0" algn="ctr">
              <a:buNone/>
              <a:defRPr sz="1470"/>
            </a:lvl6pPr>
            <a:lvl7pPr marL="2880360" indent="0" algn="ctr">
              <a:buNone/>
              <a:defRPr sz="1470"/>
            </a:lvl7pPr>
            <a:lvl8pPr marL="3360420" indent="0" algn="ctr">
              <a:buNone/>
              <a:defRPr sz="1470"/>
            </a:lvl8pPr>
            <a:lvl9pPr marL="3840480" indent="0" algn="ctr">
              <a:buNone/>
              <a:defRPr sz="147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4128516" y="2477418"/>
            <a:ext cx="1344168" cy="853440"/>
          </a:xfrm>
        </p:spPr>
        <p:txBody>
          <a:bodyPr/>
          <a:lstStyle>
            <a:lvl1pPr algn="ctr">
              <a:defRPr sz="115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60183" y="9727312"/>
            <a:ext cx="4650581" cy="426720"/>
          </a:xfrm>
        </p:spPr>
        <p:txBody>
          <a:bodyPr/>
          <a:lstStyle>
            <a:lvl1pPr algn="l"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777950" y="9729216"/>
            <a:ext cx="1663107" cy="4267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50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6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0885" y="1422400"/>
            <a:ext cx="1860233" cy="981456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1422400"/>
            <a:ext cx="6360795" cy="981456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0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6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029948" y="2380047"/>
            <a:ext cx="7541307" cy="804150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142543" y="2585923"/>
            <a:ext cx="7316114" cy="762975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984498" y="2366429"/>
            <a:ext cx="1632204" cy="1194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4080510" y="2366431"/>
            <a:ext cx="1440180" cy="1024128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353" y="3909377"/>
            <a:ext cx="7143293" cy="4830470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510" kern="1200" cap="all" spc="-10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354" y="8739849"/>
            <a:ext cx="7143293" cy="938784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>
                <a:solidFill>
                  <a:schemeClr val="tx1"/>
                </a:solidFill>
                <a:effectLst/>
              </a:defRPr>
            </a:lvl1pPr>
            <a:lvl2pPr marL="4800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28516" y="2474976"/>
            <a:ext cx="1344168" cy="853440"/>
          </a:xfrm>
        </p:spPr>
        <p:txBody>
          <a:bodyPr/>
          <a:lstStyle>
            <a:lvl1pPr algn="ctr">
              <a:defRPr lang="en-US" sz="115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9913" y="9727312"/>
            <a:ext cx="4651781" cy="42672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6047" y="9727312"/>
            <a:ext cx="1663408" cy="42672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0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3925824"/>
            <a:ext cx="3840480" cy="7339584"/>
          </a:xfrm>
        </p:spPr>
        <p:txBody>
          <a:bodyPr/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2624" y="3925824"/>
            <a:ext cx="3840480" cy="7339584"/>
          </a:xfrm>
        </p:spPr>
        <p:txBody>
          <a:bodyPr/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1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3872090"/>
            <a:ext cx="3840480" cy="1194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95" b="0">
                <a:solidFill>
                  <a:schemeClr val="tx2"/>
                </a:solidFill>
                <a:latin typeface="+mn-lt"/>
              </a:defRPr>
            </a:lvl1pPr>
            <a:lvl2pPr marL="480060" indent="0">
              <a:buNone/>
              <a:defRPr sz="1995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5144343"/>
            <a:ext cx="3840480" cy="5974080"/>
          </a:xfrm>
        </p:spPr>
        <p:txBody>
          <a:bodyPr/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624" y="3872090"/>
            <a:ext cx="3840480" cy="1194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95" b="0">
                <a:solidFill>
                  <a:schemeClr val="tx2"/>
                </a:solidFill>
              </a:defRPr>
            </a:lvl1pPr>
            <a:lvl2pPr marL="480060" indent="0">
              <a:buNone/>
              <a:defRPr sz="1995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2624" y="5145618"/>
            <a:ext cx="3840480" cy="5974080"/>
          </a:xfrm>
        </p:spPr>
        <p:txBody>
          <a:bodyPr/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9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9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3354" y="324307"/>
            <a:ext cx="6718440" cy="121529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103555" y="324307"/>
            <a:ext cx="2304288" cy="12152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916" y="1133798"/>
            <a:ext cx="1914239" cy="3072384"/>
          </a:xfrm>
        </p:spPr>
        <p:txBody>
          <a:bodyPr anchor="b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2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425" y="1693334"/>
            <a:ext cx="5700299" cy="9414933"/>
          </a:xfrm>
        </p:spPr>
        <p:txBody>
          <a:bodyPr/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0916" y="4267200"/>
            <a:ext cx="1914239" cy="654304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40"/>
              </a:spcBef>
              <a:buNone/>
              <a:defRPr sz="1365">
                <a:solidFill>
                  <a:srgbClr val="FFFFFF"/>
                </a:solidFill>
              </a:defRPr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85021" y="11778827"/>
            <a:ext cx="1152144" cy="51206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11568" y="512064"/>
            <a:ext cx="2088261" cy="1177747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0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103555" y="324307"/>
            <a:ext cx="2304288" cy="12152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915" y="1126541"/>
            <a:ext cx="1915439" cy="3072384"/>
          </a:xfrm>
        </p:spPr>
        <p:txBody>
          <a:bodyPr anchor="b">
            <a:noAutofit/>
          </a:bodyPr>
          <a:lstStyle>
            <a:lvl1pPr algn="l">
              <a:defRPr sz="252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0021" y="324307"/>
            <a:ext cx="6718440" cy="12152986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0915" y="4267200"/>
            <a:ext cx="1915439" cy="653735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40"/>
              </a:spcBef>
              <a:buNone/>
              <a:defRPr sz="1365">
                <a:solidFill>
                  <a:srgbClr val="FFFFFF"/>
                </a:solidFill>
              </a:defRPr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60120" rtl="0" eaLnBrk="1" latinLnBrk="0" hangingPunct="1">
              <a:defRPr lang="en-US" sz="945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87423" y="11777472"/>
            <a:ext cx="1152144" cy="51206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11568" y="512064"/>
            <a:ext cx="2088261" cy="1177747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87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823" y="324307"/>
            <a:ext cx="9231554" cy="12152986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1199509"/>
            <a:ext cx="8065008" cy="256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3925824"/>
            <a:ext cx="8065008" cy="733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506" y="11777472"/>
            <a:ext cx="2160270" cy="512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741" y="11777472"/>
            <a:ext cx="4147718" cy="512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4551" y="11777472"/>
            <a:ext cx="1152144" cy="512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lang="en-US" sz="42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92024" indent="-192024" algn="l" defTabSz="960120" rtl="0" eaLnBrk="1" latinLnBrk="0" hangingPunct="1">
        <a:lnSpc>
          <a:spcPct val="100000"/>
        </a:lnSpc>
        <a:spcBef>
          <a:spcPts val="94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92024" algn="l" defTabSz="960120" rtl="0" eaLnBrk="1" latinLnBrk="0" hangingPunct="1">
        <a:lnSpc>
          <a:spcPct val="100000"/>
        </a:lnSpc>
        <a:spcBef>
          <a:spcPts val="52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indent="-192024" algn="l" defTabSz="960120" rtl="0" eaLnBrk="1" latinLnBrk="0" hangingPunct="1">
        <a:lnSpc>
          <a:spcPct val="100000"/>
        </a:lnSpc>
        <a:spcBef>
          <a:spcPts val="52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056132" indent="-192024" algn="l" defTabSz="960120" rtl="0" eaLnBrk="1" latinLnBrk="0" hangingPunct="1">
        <a:lnSpc>
          <a:spcPct val="100000"/>
        </a:lnSpc>
        <a:spcBef>
          <a:spcPts val="52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indent="-192024" algn="l" defTabSz="960120" rtl="0" eaLnBrk="1" latinLnBrk="0" hangingPunct="1">
        <a:lnSpc>
          <a:spcPct val="100000"/>
        </a:lnSpc>
        <a:spcBef>
          <a:spcPts val="52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1680000" indent="-240030" algn="l" defTabSz="960120" rtl="0" eaLnBrk="1" latinLnBrk="0" hangingPunct="1">
        <a:lnSpc>
          <a:spcPct val="100000"/>
        </a:lnSpc>
        <a:spcBef>
          <a:spcPts val="52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1995000" indent="-240030" algn="l" defTabSz="960120" rtl="0" eaLnBrk="1" latinLnBrk="0" hangingPunct="1">
        <a:lnSpc>
          <a:spcPct val="100000"/>
        </a:lnSpc>
        <a:spcBef>
          <a:spcPts val="52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2310000" indent="-240030" algn="l" defTabSz="960120" rtl="0" eaLnBrk="1" latinLnBrk="0" hangingPunct="1">
        <a:lnSpc>
          <a:spcPct val="100000"/>
        </a:lnSpc>
        <a:spcBef>
          <a:spcPts val="52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2625000" indent="-240030" algn="l" defTabSz="960120" rtl="0" eaLnBrk="1" latinLnBrk="0" hangingPunct="1">
        <a:lnSpc>
          <a:spcPct val="100000"/>
        </a:lnSpc>
        <a:spcBef>
          <a:spcPts val="52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1389" y="5486400"/>
            <a:ext cx="7234990" cy="4525460"/>
          </a:xfrm>
        </p:spPr>
        <p:txBody>
          <a:bodyPr/>
          <a:lstStyle/>
          <a:p>
            <a:r>
              <a:rPr lang="zh-TW" altLang="en-US" sz="7112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集滿</a:t>
            </a:r>
            <a:r>
              <a:rPr lang="en-US" altLang="zh-TW" sz="9600" b="1" dirty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5</a:t>
            </a:r>
            <a:r>
              <a:rPr lang="zh-TW" altLang="en-US" sz="7112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個章</a:t>
            </a:r>
            <a:br>
              <a:rPr lang="en-US" altLang="zh-TW" sz="7112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</a:br>
            <a:r>
              <a:rPr lang="zh-TW" altLang="en-US" sz="8000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請</a:t>
            </a:r>
            <a:r>
              <a:rPr lang="en-US" altLang="zh-TW" sz="8000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~</a:t>
            </a:r>
            <a:r>
              <a:rPr lang="zh-TW" altLang="en-US" sz="8000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來</a:t>
            </a:r>
            <a:r>
              <a:rPr lang="en-US" altLang="zh-TW" sz="8000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~</a:t>
            </a:r>
            <a:r>
              <a:rPr lang="zh-TW" altLang="en-US" sz="8000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兌</a:t>
            </a:r>
            <a:r>
              <a:rPr lang="en-US" altLang="zh-TW" sz="8000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~</a:t>
            </a:r>
            <a:r>
              <a:rPr lang="zh-TW" altLang="en-US" sz="8000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換</a:t>
            </a:r>
            <a:r>
              <a:rPr lang="en-US" altLang="zh-TW" sz="8000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~</a:t>
            </a:r>
            <a:r>
              <a:rPr lang="zh-TW" altLang="en-US" sz="8000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 </a:t>
            </a:r>
            <a:br>
              <a:rPr lang="en-US" altLang="zh-TW" sz="8000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</a:br>
            <a:br>
              <a:rPr lang="en-US" altLang="zh-TW" sz="4400" b="1" dirty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</a:br>
            <a:r>
              <a:rPr lang="zh-TW" altLang="en-US" sz="8000" b="1" dirty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限量紀念品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6" y="2378545"/>
            <a:ext cx="3160295" cy="30250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1" y="250490"/>
            <a:ext cx="7856501" cy="13041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94686"/>
            <a:ext cx="9601201" cy="27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2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15</TotalTime>
  <Words>18</Words>
  <Application>Microsoft Office PowerPoint</Application>
  <PresentationFormat>A3 紙張 (297x420 公釐)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華康魏碑體</vt:lpstr>
      <vt:lpstr>新細明體</vt:lpstr>
      <vt:lpstr>Century Gothic</vt:lpstr>
      <vt:lpstr>Garamond</vt:lpstr>
      <vt:lpstr>肥皂</vt:lpstr>
      <vt:lpstr>集滿5個章 請~來~兌~換~   限量紀念品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集滿5個章  請~來~兌~換~   絕版紀念品</dc:title>
  <dc:creator>USER</dc:creator>
  <cp:lastModifiedBy>USER</cp:lastModifiedBy>
  <cp:revision>6</cp:revision>
  <cp:lastPrinted>2023-03-31T06:32:11Z</cp:lastPrinted>
  <dcterms:created xsi:type="dcterms:W3CDTF">2023-03-31T06:23:48Z</dcterms:created>
  <dcterms:modified xsi:type="dcterms:W3CDTF">2025-02-14T01:47:48Z</dcterms:modified>
</cp:coreProperties>
</file>